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2523"/>
    <a:srgbClr val="953735"/>
    <a:srgbClr val="254061"/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FD7D3-4CF1-4B3D-B701-33957937FA84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0A437-F21A-436D-85C0-9D1A73B750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534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FD7D3-4CF1-4B3D-B701-33957937FA84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0A437-F21A-436D-85C0-9D1A73B750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751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FD7D3-4CF1-4B3D-B701-33957937FA84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0A437-F21A-436D-85C0-9D1A73B750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198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FD7D3-4CF1-4B3D-B701-33957937FA84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0A437-F21A-436D-85C0-9D1A73B750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075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FD7D3-4CF1-4B3D-B701-33957937FA84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0A437-F21A-436D-85C0-9D1A73B750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776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FD7D3-4CF1-4B3D-B701-33957937FA84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0A437-F21A-436D-85C0-9D1A73B750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137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FD7D3-4CF1-4B3D-B701-33957937FA84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0A437-F21A-436D-85C0-9D1A73B750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8284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FD7D3-4CF1-4B3D-B701-33957937FA84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0A437-F21A-436D-85C0-9D1A73B750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91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FD7D3-4CF1-4B3D-B701-33957937FA84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0A437-F21A-436D-85C0-9D1A73B750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03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FD7D3-4CF1-4B3D-B701-33957937FA84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0A437-F21A-436D-85C0-9D1A73B750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9198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FD7D3-4CF1-4B3D-B701-33957937FA84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0A437-F21A-436D-85C0-9D1A73B750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79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FD7D3-4CF1-4B3D-B701-33957937FA84}" type="datetimeFigureOut">
              <a:rPr lang="en-GB" smtClean="0"/>
              <a:t>12/10/2018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0A437-F21A-436D-85C0-9D1A73B750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2409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Explaining seeing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70936" y="863125"/>
            <a:ext cx="8371427" cy="868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Imagine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you are reading a book in your bedroom.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It is a sunny day and the curtains are open.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03300" y="1643274"/>
            <a:ext cx="7137400" cy="4394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7" name="Group 46"/>
          <p:cNvGrpSpPr/>
          <p:nvPr/>
        </p:nvGrpSpPr>
        <p:grpSpPr>
          <a:xfrm>
            <a:off x="2291948" y="1755180"/>
            <a:ext cx="4524342" cy="4056428"/>
            <a:chOff x="3885035" y="2051380"/>
            <a:chExt cx="4524342" cy="4056428"/>
          </a:xfrm>
        </p:grpSpPr>
        <p:grpSp>
          <p:nvGrpSpPr>
            <p:cNvPr id="46" name="Group 45"/>
            <p:cNvGrpSpPr/>
            <p:nvPr/>
          </p:nvGrpSpPr>
          <p:grpSpPr>
            <a:xfrm>
              <a:off x="3885035" y="2051380"/>
              <a:ext cx="4524342" cy="4056428"/>
              <a:chOff x="4218056" y="1859141"/>
              <a:chExt cx="4524342" cy="4056428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4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5051342" y="1859141"/>
                <a:ext cx="3626748" cy="2085194"/>
              </a:xfrm>
              <a:prstGeom prst="rect">
                <a:avLst/>
              </a:prstGeom>
            </p:spPr>
          </p:pic>
          <p:grpSp>
            <p:nvGrpSpPr>
              <p:cNvPr id="45" name="Group 44"/>
              <p:cNvGrpSpPr/>
              <p:nvPr/>
            </p:nvGrpSpPr>
            <p:grpSpPr>
              <a:xfrm>
                <a:off x="4218056" y="2864363"/>
                <a:ext cx="4524342" cy="3051206"/>
                <a:chOff x="4218056" y="2864363"/>
                <a:chExt cx="4524342" cy="3051206"/>
              </a:xfrm>
            </p:grpSpPr>
            <p:grpSp>
              <p:nvGrpSpPr>
                <p:cNvPr id="43" name="Group 42"/>
                <p:cNvGrpSpPr/>
                <p:nvPr/>
              </p:nvGrpSpPr>
              <p:grpSpPr>
                <a:xfrm>
                  <a:off x="4407336" y="2864363"/>
                  <a:ext cx="2422088" cy="2238520"/>
                  <a:chOff x="4407336" y="2864363"/>
                  <a:chExt cx="2422088" cy="2238520"/>
                </a:xfrm>
              </p:grpSpPr>
              <p:sp>
                <p:nvSpPr>
                  <p:cNvPr id="23" name="Freeform 22"/>
                  <p:cNvSpPr/>
                  <p:nvPr/>
                </p:nvSpPr>
                <p:spPr>
                  <a:xfrm rot="20026032">
                    <a:off x="4864528" y="4158115"/>
                    <a:ext cx="1583274" cy="944768"/>
                  </a:xfrm>
                  <a:custGeom>
                    <a:avLst/>
                    <a:gdLst>
                      <a:gd name="connsiteX0" fmla="*/ 0 w 909638"/>
                      <a:gd name="connsiteY0" fmla="*/ 119063 h 407194"/>
                      <a:gd name="connsiteX1" fmla="*/ 602457 w 909638"/>
                      <a:gd name="connsiteY1" fmla="*/ 0 h 407194"/>
                      <a:gd name="connsiteX2" fmla="*/ 783432 w 909638"/>
                      <a:gd name="connsiteY2" fmla="*/ 397669 h 407194"/>
                      <a:gd name="connsiteX3" fmla="*/ 909638 w 909638"/>
                      <a:gd name="connsiteY3" fmla="*/ 407194 h 407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09638" h="407194">
                        <a:moveTo>
                          <a:pt x="0" y="119063"/>
                        </a:moveTo>
                        <a:lnTo>
                          <a:pt x="602457" y="0"/>
                        </a:lnTo>
                        <a:lnTo>
                          <a:pt x="783432" y="397669"/>
                        </a:lnTo>
                        <a:lnTo>
                          <a:pt x="909638" y="407194"/>
                        </a:lnTo>
                      </a:path>
                    </a:pathLst>
                  </a:custGeom>
                  <a:noFill/>
                  <a:ln w="63500" cap="rnd" cmpd="sng" algn="ctr">
                    <a:solidFill>
                      <a:srgbClr val="4F81BD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" name="Freeform 23"/>
                  <p:cNvSpPr/>
                  <p:nvPr/>
                </p:nvSpPr>
                <p:spPr>
                  <a:xfrm rot="20393858">
                    <a:off x="4856138" y="4177668"/>
                    <a:ext cx="1973286" cy="905661"/>
                  </a:xfrm>
                  <a:custGeom>
                    <a:avLst/>
                    <a:gdLst>
                      <a:gd name="connsiteX0" fmla="*/ 0 w 909638"/>
                      <a:gd name="connsiteY0" fmla="*/ 119063 h 407194"/>
                      <a:gd name="connsiteX1" fmla="*/ 602457 w 909638"/>
                      <a:gd name="connsiteY1" fmla="*/ 0 h 407194"/>
                      <a:gd name="connsiteX2" fmla="*/ 783432 w 909638"/>
                      <a:gd name="connsiteY2" fmla="*/ 397669 h 407194"/>
                      <a:gd name="connsiteX3" fmla="*/ 909638 w 909638"/>
                      <a:gd name="connsiteY3" fmla="*/ 407194 h 4071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09638" h="407194">
                        <a:moveTo>
                          <a:pt x="0" y="119063"/>
                        </a:moveTo>
                        <a:lnTo>
                          <a:pt x="602457" y="0"/>
                        </a:lnTo>
                        <a:lnTo>
                          <a:pt x="783432" y="397669"/>
                        </a:lnTo>
                        <a:lnTo>
                          <a:pt x="909638" y="407194"/>
                        </a:lnTo>
                      </a:path>
                    </a:pathLst>
                  </a:custGeom>
                  <a:noFill/>
                  <a:ln w="63500" cap="rnd" cmpd="sng" algn="ctr">
                    <a:solidFill>
                      <a:srgbClr val="4F81BD">
                        <a:shade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36" name="Group 35"/>
                  <p:cNvGrpSpPr/>
                  <p:nvPr/>
                </p:nvGrpSpPr>
                <p:grpSpPr>
                  <a:xfrm rot="20528710">
                    <a:off x="4407336" y="2864363"/>
                    <a:ext cx="1229366" cy="1831249"/>
                    <a:chOff x="2135308" y="2913343"/>
                    <a:chExt cx="1229366" cy="1831249"/>
                  </a:xfrm>
                </p:grpSpPr>
                <p:sp>
                  <p:nvSpPr>
                    <p:cNvPr id="28" name="Oval 27"/>
                    <p:cNvSpPr/>
                    <p:nvPr/>
                  </p:nvSpPr>
                  <p:spPr>
                    <a:xfrm rot="18061544">
                      <a:off x="2070434" y="3006331"/>
                      <a:ext cx="604382" cy="418405"/>
                    </a:xfrm>
                    <a:prstGeom prst="ellipse">
                      <a:avLst/>
                    </a:prstGeom>
                    <a:solidFill>
                      <a:srgbClr val="4F81BD">
                        <a:lumMod val="60000"/>
                        <a:lumOff val="40000"/>
                      </a:srgbClr>
                    </a:solidFill>
                    <a:ln w="635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grpSp>
                  <p:nvGrpSpPr>
                    <p:cNvPr id="35" name="Group 34"/>
                    <p:cNvGrpSpPr/>
                    <p:nvPr/>
                  </p:nvGrpSpPr>
                  <p:grpSpPr>
                    <a:xfrm>
                      <a:off x="2135308" y="3740406"/>
                      <a:ext cx="1229366" cy="753900"/>
                      <a:chOff x="2135308" y="3740406"/>
                      <a:chExt cx="1229366" cy="753900"/>
                    </a:xfrm>
                  </p:grpSpPr>
                  <p:sp>
                    <p:nvSpPr>
                      <p:cNvPr id="4" name="Freeform 3"/>
                      <p:cNvSpPr/>
                      <p:nvPr/>
                    </p:nvSpPr>
                    <p:spPr>
                      <a:xfrm rot="526061">
                        <a:off x="2182855" y="3740406"/>
                        <a:ext cx="1181819" cy="707366"/>
                      </a:xfrm>
                      <a:custGeom>
                        <a:avLst/>
                        <a:gdLst>
                          <a:gd name="connsiteX0" fmla="*/ 0 w 1181819"/>
                          <a:gd name="connsiteY0" fmla="*/ 0 h 707366"/>
                          <a:gd name="connsiteX1" fmla="*/ 465826 w 1181819"/>
                          <a:gd name="connsiteY1" fmla="*/ 707366 h 707366"/>
                          <a:gd name="connsiteX2" fmla="*/ 1095554 w 1181819"/>
                          <a:gd name="connsiteY2" fmla="*/ 474452 h 707366"/>
                          <a:gd name="connsiteX3" fmla="*/ 1181819 w 1181819"/>
                          <a:gd name="connsiteY3" fmla="*/ 207034 h 70736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181819" h="707366">
                            <a:moveTo>
                              <a:pt x="0" y="0"/>
                            </a:moveTo>
                            <a:lnTo>
                              <a:pt x="465826" y="707366"/>
                            </a:lnTo>
                            <a:lnTo>
                              <a:pt x="1095554" y="474452"/>
                            </a:lnTo>
                            <a:lnTo>
                              <a:pt x="1181819" y="207034"/>
                            </a:lnTo>
                          </a:path>
                        </a:pathLst>
                      </a:custGeom>
                      <a:noFill/>
                      <a:ln w="63500" cap="rnd">
                        <a:solidFill>
                          <a:srgbClr val="254061"/>
                        </a:solidFill>
                        <a:round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2" name="Freeform 1"/>
                      <p:cNvSpPr/>
                      <p:nvPr/>
                    </p:nvSpPr>
                    <p:spPr>
                      <a:xfrm rot="821318">
                        <a:off x="2135308" y="3795567"/>
                        <a:ext cx="1190445" cy="698739"/>
                      </a:xfrm>
                      <a:custGeom>
                        <a:avLst/>
                        <a:gdLst>
                          <a:gd name="connsiteX0" fmla="*/ 0 w 1190445"/>
                          <a:gd name="connsiteY0" fmla="*/ 0 h 698739"/>
                          <a:gd name="connsiteX1" fmla="*/ 448573 w 1190445"/>
                          <a:gd name="connsiteY1" fmla="*/ 698739 h 698739"/>
                          <a:gd name="connsiteX2" fmla="*/ 1086928 w 1190445"/>
                          <a:gd name="connsiteY2" fmla="*/ 388188 h 698739"/>
                          <a:gd name="connsiteX3" fmla="*/ 1190445 w 1190445"/>
                          <a:gd name="connsiteY3" fmla="*/ 155275 h 6987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190445" h="698739">
                            <a:moveTo>
                              <a:pt x="0" y="0"/>
                            </a:moveTo>
                            <a:lnTo>
                              <a:pt x="448573" y="698739"/>
                            </a:lnTo>
                            <a:lnTo>
                              <a:pt x="1086928" y="388188"/>
                            </a:lnTo>
                            <a:lnTo>
                              <a:pt x="1190445" y="155275"/>
                            </a:lnTo>
                          </a:path>
                        </a:pathLst>
                      </a:custGeom>
                      <a:noFill/>
                      <a:ln w="63500" cap="rnd">
                        <a:solidFill>
                          <a:srgbClr val="385D8A"/>
                        </a:solidFill>
                        <a:round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33" name="Group 32"/>
                    <p:cNvGrpSpPr/>
                    <p:nvPr/>
                  </p:nvGrpSpPr>
                  <p:grpSpPr>
                    <a:xfrm rot="1659997">
                      <a:off x="3228410" y="3741310"/>
                      <a:ext cx="123356" cy="556676"/>
                      <a:chOff x="3899624" y="2027739"/>
                      <a:chExt cx="123356" cy="556676"/>
                    </a:xfrm>
                  </p:grpSpPr>
                  <p:sp>
                    <p:nvSpPr>
                      <p:cNvPr id="31" name="Rectangle 30"/>
                      <p:cNvSpPr/>
                      <p:nvPr/>
                    </p:nvSpPr>
                    <p:spPr>
                      <a:xfrm rot="337697">
                        <a:off x="3977261" y="2027739"/>
                        <a:ext cx="45719" cy="556676"/>
                      </a:xfrm>
                      <a:prstGeom prst="rect">
                        <a:avLst/>
                      </a:prstGeom>
                      <a:solidFill>
                        <a:srgbClr val="C000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32" name="Rectangle 31"/>
                      <p:cNvSpPr/>
                      <p:nvPr/>
                    </p:nvSpPr>
                    <p:spPr>
                      <a:xfrm rot="337697">
                        <a:off x="3899624" y="2045415"/>
                        <a:ext cx="77638" cy="521821"/>
                      </a:xfrm>
                      <a:prstGeom prst="rect">
                        <a:avLst/>
                      </a:prstGeom>
                      <a:pattFill prst="ltVert">
                        <a:fgClr>
                          <a:schemeClr val="bg1">
                            <a:lumMod val="75000"/>
                          </a:schemeClr>
                        </a:fgClr>
                        <a:bgClr>
                          <a:schemeClr val="accent4">
                            <a:lumMod val="20000"/>
                            <a:lumOff val="80000"/>
                          </a:schemeClr>
                        </a:bgClr>
                      </a:pattFill>
                      <a:ln w="3175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27" name="Freeform 26"/>
                    <p:cNvSpPr/>
                    <p:nvPr/>
                  </p:nvSpPr>
                  <p:spPr>
                    <a:xfrm>
                      <a:off x="2217194" y="3459066"/>
                      <a:ext cx="57070" cy="1285526"/>
                    </a:xfrm>
                    <a:custGeom>
                      <a:avLst/>
                      <a:gdLst>
                        <a:gd name="connsiteX0" fmla="*/ 0 w 33337"/>
                        <a:gd name="connsiteY0" fmla="*/ 0 h 464344"/>
                        <a:gd name="connsiteX1" fmla="*/ 33337 w 33337"/>
                        <a:gd name="connsiteY1" fmla="*/ 464344 h 4643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33337" h="464344">
                          <a:moveTo>
                            <a:pt x="0" y="0"/>
                          </a:moveTo>
                          <a:lnTo>
                            <a:pt x="33337" y="464344"/>
                          </a:lnTo>
                        </a:path>
                      </a:pathLst>
                    </a:custGeom>
                    <a:noFill/>
                    <a:ln w="63500" cap="flat" cmpd="sng" algn="ctr">
                      <a:solidFill>
                        <a:srgbClr val="4F81BD">
                          <a:lumMod val="75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44" name="Group 43"/>
                <p:cNvGrpSpPr/>
                <p:nvPr/>
              </p:nvGrpSpPr>
              <p:grpSpPr>
                <a:xfrm>
                  <a:off x="4218056" y="3982435"/>
                  <a:ext cx="4524342" cy="1933134"/>
                  <a:chOff x="4218056" y="3982435"/>
                  <a:chExt cx="4524342" cy="1933134"/>
                </a:xfrm>
              </p:grpSpPr>
              <p:sp>
                <p:nvSpPr>
                  <p:cNvPr id="39" name="Rounded Rectangle 38"/>
                  <p:cNvSpPr/>
                  <p:nvPr/>
                </p:nvSpPr>
                <p:spPr>
                  <a:xfrm>
                    <a:off x="8508370" y="5277566"/>
                    <a:ext cx="144000" cy="599903"/>
                  </a:xfrm>
                  <a:prstGeom prst="roundRect">
                    <a:avLst/>
                  </a:prstGeom>
                  <a:solidFill>
                    <a:srgbClr val="C0504D">
                      <a:lumMod val="75000"/>
                    </a:srgbClr>
                  </a:solidFill>
                  <a:ln w="25400" cap="flat" cmpd="sng" algn="ctr">
                    <a:solidFill>
                      <a:srgbClr val="C0504D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26" name="Group 25"/>
                  <p:cNvGrpSpPr/>
                  <p:nvPr/>
                </p:nvGrpSpPr>
                <p:grpSpPr>
                  <a:xfrm>
                    <a:off x="4218056" y="3982435"/>
                    <a:ext cx="4524342" cy="1933134"/>
                    <a:chOff x="1066944" y="2019300"/>
                    <a:chExt cx="2085614" cy="869156"/>
                  </a:xfrm>
                </p:grpSpPr>
                <p:sp>
                  <p:nvSpPr>
                    <p:cNvPr id="30" name="Rounded Rectangle 29"/>
                    <p:cNvSpPr/>
                    <p:nvPr/>
                  </p:nvSpPr>
                  <p:spPr>
                    <a:xfrm>
                      <a:off x="1101608" y="2389585"/>
                      <a:ext cx="2050950" cy="246950"/>
                    </a:xfrm>
                    <a:prstGeom prst="roundRect">
                      <a:avLst/>
                    </a:prstGeom>
                    <a:solidFill>
                      <a:srgbClr val="953735"/>
                    </a:solidFill>
                    <a:ln w="25400" cap="flat" cmpd="sng" algn="ctr">
                      <a:solidFill>
                        <a:srgbClr val="632523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9" name="Rounded Rectangle 28"/>
                    <p:cNvSpPr/>
                    <p:nvPr/>
                  </p:nvSpPr>
                  <p:spPr>
                    <a:xfrm>
                      <a:off x="1066944" y="2019300"/>
                      <a:ext cx="66531" cy="869156"/>
                    </a:xfrm>
                    <a:prstGeom prst="roundRect">
                      <a:avLst/>
                    </a:prstGeom>
                    <a:solidFill>
                      <a:srgbClr val="C0504D">
                        <a:lumMod val="75000"/>
                      </a:srgbClr>
                    </a:solidFill>
                    <a:ln w="25400" cap="flat" cmpd="sng" algn="ctr">
                      <a:solidFill>
                        <a:srgbClr val="C0504D">
                          <a:lumMod val="50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</p:grpSp>
          </p:grpSp>
        </p:grpSp>
        <p:sp>
          <p:nvSpPr>
            <p:cNvPr id="40" name="Oval 39"/>
            <p:cNvSpPr/>
            <p:nvPr/>
          </p:nvSpPr>
          <p:spPr>
            <a:xfrm rot="4910951">
              <a:off x="3800808" y="4445992"/>
              <a:ext cx="784860" cy="313892"/>
            </a:xfrm>
            <a:prstGeom prst="ellipse">
              <a:avLst/>
            </a:prstGeom>
            <a:solidFill>
              <a:srgbClr val="953735"/>
            </a:solidFill>
            <a:ln w="25400">
              <a:solidFill>
                <a:srgbClr val="63252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66521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Explaining seeing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11537" y="828516"/>
            <a:ext cx="8285163" cy="699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</a:rPr>
              <a:t>Some of these statements about light are </a:t>
            </a:r>
            <a:r>
              <a:rPr lang="en-US" sz="1400" dirty="0" smtClean="0"/>
              <a:t>correct</a:t>
            </a:r>
            <a:r>
              <a:rPr kumimoji="0" lang="en-US" sz="1400" b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</a:rPr>
              <a:t> and some are wrong.</a:t>
            </a:r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400" baseline="0" dirty="0" smtClean="0"/>
              <a:t>Use </a:t>
            </a:r>
            <a:r>
              <a:rPr lang="en-US" sz="1400" i="1" baseline="0" dirty="0" smtClean="0"/>
              <a:t>some</a:t>
            </a:r>
            <a:r>
              <a:rPr lang="en-US" sz="1400" baseline="0" dirty="0" smtClean="0"/>
              <a:t> of the correct statements to explain</a:t>
            </a:r>
            <a:r>
              <a:rPr lang="en-US" sz="1400" dirty="0" smtClean="0"/>
              <a:t> how you see a book in a sunny room.</a:t>
            </a:r>
            <a:endParaRPr kumimoji="0" lang="en-US" sz="1400" b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66182" y="1548689"/>
            <a:ext cx="8567508" cy="3761749"/>
            <a:chOff x="266182" y="1548689"/>
            <a:chExt cx="8567508" cy="3761749"/>
          </a:xfrm>
        </p:grpSpPr>
        <p:sp>
          <p:nvSpPr>
            <p:cNvPr id="27" name="TextBox 26"/>
            <p:cNvSpPr txBox="1"/>
            <p:nvPr/>
          </p:nvSpPr>
          <p:spPr>
            <a:xfrm>
              <a:off x="266182" y="1548689"/>
              <a:ext cx="4140000" cy="648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light from the Sun fills the room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66182" y="2327126"/>
              <a:ext cx="4140000" cy="648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some of the light falls on the book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66182" y="3105563"/>
              <a:ext cx="4140000" cy="648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light is scattered by the book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66182" y="3884000"/>
              <a:ext cx="4140000" cy="648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book </a:t>
              </a:r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emits 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light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66182" y="4662438"/>
              <a:ext cx="4140000" cy="648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light is </a:t>
              </a:r>
              <a:r>
                <a:rPr lang="en-GB" sz="1600" dirty="0">
                  <a:latin typeface="Verdana" panose="020B0604030504040204" pitchFamily="34" charset="0"/>
                  <a:ea typeface="Verdana" panose="020B0604030504040204" pitchFamily="34" charset="0"/>
                </a:rPr>
                <a:t>absorbed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by the book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693690" y="1548689"/>
              <a:ext cx="4140000" cy="648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light travels from my eyes to the book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693690" y="2327126"/>
              <a:ext cx="4140000" cy="648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light travels out in all directions from the Sun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693690" y="3105563"/>
              <a:ext cx="4140000" cy="648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some of the light travels from the book to my eyes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693690" y="3884000"/>
              <a:ext cx="4140000" cy="648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light from the Sun goes into my eyes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693690" y="4662438"/>
              <a:ext cx="4140000" cy="648000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light from the Sun passes through the window into the room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48" name="Text Placeholder 16"/>
          <p:cNvSpPr txBox="1">
            <a:spLocks/>
          </p:cNvSpPr>
          <p:nvPr/>
        </p:nvSpPr>
        <p:spPr>
          <a:xfrm>
            <a:off x="263600" y="5440876"/>
            <a:ext cx="8700888" cy="6996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I am sitting in my bedroom.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</a:rPr>
              <a:t> It is sunny outside and I am reading a book. I can see my book 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</a:rPr>
              <a:t>because......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219950" y="26336"/>
            <a:ext cx="1530350" cy="1084012"/>
            <a:chOff x="7219950" y="26336"/>
            <a:chExt cx="1530350" cy="1084012"/>
          </a:xfrm>
        </p:grpSpPr>
        <p:sp>
          <p:nvSpPr>
            <p:cNvPr id="3" name="Rectangle 2"/>
            <p:cNvSpPr/>
            <p:nvPr/>
          </p:nvSpPr>
          <p:spPr>
            <a:xfrm>
              <a:off x="7219950" y="26336"/>
              <a:ext cx="1530350" cy="108401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44889" y="119310"/>
              <a:ext cx="1080472" cy="96605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</p:pic>
      </p:grpSp>
    </p:spTree>
    <p:extLst>
      <p:ext uri="{BB962C8B-B14F-4D97-AF65-F5344CB8AC3E}">
        <p14:creationId xmlns:p14="http://schemas.microsoft.com/office/powerpoint/2010/main" val="164824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</TotalTime>
  <Words>159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17</cp:revision>
  <dcterms:created xsi:type="dcterms:W3CDTF">2018-10-10T14:55:10Z</dcterms:created>
  <dcterms:modified xsi:type="dcterms:W3CDTF">2018-10-12T07:26:16Z</dcterms:modified>
</cp:coreProperties>
</file>